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AB677A-64C0-1949-1033-931883EF5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58FDC6-A018-9AB3-C847-143CB37675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685598-E054-9C10-E439-132E67E6C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81444E-E215-9A31-6CBE-DD11A0C23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6F5225-061B-9737-FEDC-76500E7FA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0595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A5502D-09AA-C46B-198B-9C3C1549E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245B4B-7CA4-92CF-09A5-C3CF91D55C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C3C799-C554-8278-34CD-1EE80A00C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37C1AA-A30E-8DA8-3454-7AB11C4AB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A1D334-7FA1-230A-1301-544EA3438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7078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2AA5ADA-6D65-EFF9-1B28-0798661574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D095E8-F86D-553A-3186-7ED874B59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77B9E3-9AC9-A2F1-5AB1-AF746BAD5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EF5CC4-AE98-B1B8-E1DF-9A9DF4109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90D0CD-0B9C-B517-D149-D970AF133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916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3C3529-67AD-1E5B-1576-FF10B579A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CD7426-C215-FA6E-1B1E-FE5651B16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59954F-13A3-E7C2-7774-0677F3FAB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F4AE0D-F6BE-5BBD-DA8C-D10EB25FB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364790-A280-71D0-F7C6-D691FA888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911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2A5E23-4167-C244-5FA7-6657A51E7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DF0F7F-337C-CE35-2E44-E883CE0A3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D899FF-016A-9A72-5F6D-CDB35B50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A53219-A4B9-E85F-669E-FA7E4176B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F8D589-6A50-FF6B-C80F-4D252138D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6826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1C1CC8-D8E3-226C-FB1B-A3F777186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1F77AE-4301-0930-4F32-2E712D4352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8B43234-07EE-9CF2-C3CF-250117C57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FF2A5F-B6DF-82FA-C53E-324D79520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9CBCDB8-0528-4FD4-A618-EC3C74DE9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D353A0-EC22-69B0-0C70-A9F17EC93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44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DC25D4-1E30-6DC7-BF28-CE32850A2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47D2B3-E75B-A9CE-79F9-078168C36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E8732F5-665A-C90B-035B-1E5D03B2D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E25BC39-983D-9217-FAC0-9472A5DB80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BD052F-F454-2516-88DC-8F7DA97B85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65C0BC6-18FD-ED2E-C3C9-554F4B316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69E112E-13AA-4683-F545-0F64488C7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016D8AC-05D9-7285-0C9A-6A91C2FB0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7187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7C70C2-C331-2BBE-AF4E-835E4EA2B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C8D28DC-C0E8-D8D9-CF5D-EF338B2A6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2335A5C-7CBB-2B8F-8B9B-A1FB298F0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2A7C14-9419-9DE7-78B9-13B40FEAA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089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ECA419B-1E56-ADD7-52F9-9692EC8DC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61A26B0-7192-F11A-5B0A-DFC202E0C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4412C0F-4CEF-2014-C923-E1D041FBB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636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6071D0-47C1-6143-F7D9-CD7CF982E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7FF218-9BC4-169F-4E5F-59610994B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0B1D1E2-EBB2-0E21-ACE0-49EF4D949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9E4975A-C842-9E97-2309-B632B96D4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7A879A6-397E-2C32-8ADC-A54ED6331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A63B00-01D2-F635-6B32-F1597EF66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027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88CB4-B851-C3BB-DE63-B6DF9203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DFFD4F1-1C7F-8302-660E-864B615DE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8A13B4-647F-0894-C208-4F9DAB70EA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3BAF154-C924-F5BA-7E13-7D40A0412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85366BC-79FB-85F9-976E-1447F0862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B41836-1468-70F5-8DD2-13D7A2D16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14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0953135-B2F8-8C94-D3CB-46D9F1B1C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878E36-3F37-A07E-A2A9-DF7DF9220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E7F19C-E044-E67B-4784-A499FF66C0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8EC637-8668-4660-AED4-68EFED455C1A}" type="datetimeFigureOut">
              <a:rPr lang="zh-CN" altLang="en-US" smtClean="0"/>
              <a:t>2024/7/11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0CD919-FCE5-335D-C2A9-619CAA268E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D19351-1A6D-E33D-83F5-238D8E492B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8BAB2-778A-44C2-96AF-D9EF43281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4245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54F114-0B06-FEB1-041F-D986A3123E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E0E6562-2B10-611D-700E-55C6A05DB7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11EC733-B621-38AB-F79E-ACB717ED1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2" y="93663"/>
            <a:ext cx="5579481" cy="383799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A3524EC-6D09-F61B-1D17-B352565AC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1450" y="3176263"/>
            <a:ext cx="7874000" cy="342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752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2D6CD9-9AFA-B193-23B0-585AF7D7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ABC3B4-B459-3159-0DD5-6A73FFCC7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498BCF-C89B-3FBC-2FC1-CDA496885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97" y="0"/>
            <a:ext cx="5694846" cy="34925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971AF57-A70A-8333-2718-39E03EF99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500" y="3029876"/>
            <a:ext cx="8083550" cy="360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3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CFD845-00BF-68D4-CFF8-968A908AC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783C16-A2D5-319B-9D41-9657C3385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00437D8-4441-BF43-83E4-CB8340972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927850" cy="316517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731E9F1-C8A6-9669-063A-D46325ECD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050" y="3165172"/>
            <a:ext cx="6800850" cy="362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999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BCFF03-BF30-035F-0C1B-D278156FC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9C94CC0-15DD-674D-9A30-ECA1F08B60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8700" y="4973967"/>
            <a:ext cx="7854950" cy="64862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B9467AE-279E-8A26-335D-1BE2BB754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03"/>
            <a:ext cx="7282545" cy="409224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E3FE756-3D1D-47BF-F7D9-187BC4F49CF6}"/>
              </a:ext>
            </a:extLst>
          </p:cNvPr>
          <p:cNvSpPr txBox="1"/>
          <p:nvPr/>
        </p:nvSpPr>
        <p:spPr>
          <a:xfrm>
            <a:off x="1225550" y="4483100"/>
            <a:ext cx="776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如果没有这个</a:t>
            </a:r>
            <a:r>
              <a:rPr lang="en-US" altLang="zh-CN" dirty="0"/>
              <a:t>flag</a:t>
            </a:r>
            <a:r>
              <a:rPr lang="zh-CN" altLang="en-US" dirty="0"/>
              <a:t>打开一个新目录的文件后，默认文件目录会改变到新目录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5729036-591C-B62A-5F77-91C6EFE25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2158" y="6021360"/>
            <a:ext cx="2562583" cy="39058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9FE8113-56CA-C708-F792-8F61D783FE05}"/>
              </a:ext>
            </a:extLst>
          </p:cNvPr>
          <p:cNvSpPr txBox="1"/>
          <p:nvPr/>
        </p:nvSpPr>
        <p:spPr>
          <a:xfrm>
            <a:off x="4975340" y="6031984"/>
            <a:ext cx="224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</a:t>
            </a:r>
            <a:r>
              <a:rPr lang="zh-CN" altLang="en-US" dirty="0"/>
              <a:t>指的是</a:t>
            </a:r>
            <a:r>
              <a:rPr lang="en-US" altLang="zh-CN" dirty="0"/>
              <a:t>ASCII</a:t>
            </a:r>
            <a:r>
              <a:rPr lang="zh-CN" altLang="en-US" dirty="0"/>
              <a:t>码版本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B4DA88B-1EA7-8096-AC92-E0439E8885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7754" y="3068602"/>
            <a:ext cx="5496692" cy="50489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93FE1D0-385E-C7D9-7795-F038C41DB6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0463" y="0"/>
            <a:ext cx="4135420" cy="304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249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D5398C-A2D8-F715-0E47-D1AE991E1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43BCC1-2A0C-85C0-F96B-9DC27128E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3920CB-2A29-D45A-C02F-196BAEB73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70" y="0"/>
            <a:ext cx="100812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787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6FFFC1-3385-1196-4DD7-458505D8A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3BB97E-99B7-4870-EC73-654AFA044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601B7F-6838-8B09-22E4-2AD1DC75B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2228682"/>
            <a:ext cx="11355385" cy="24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52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F4BF52-5DDD-39B0-0638-E09938989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E4663E-2653-0698-68A1-2E522EF7D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570D630-6921-5358-DF63-E42491E00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641" y="0"/>
            <a:ext cx="75567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511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0777-4244-210D-D84C-0C7AF206D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DEB949-339D-53EE-1D13-EC61421B9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BE8C49-24D8-5206-4572-80D8CA337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631" y="0"/>
            <a:ext cx="80287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553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27</Words>
  <Application>Microsoft Office PowerPoint</Application>
  <PresentationFormat>宽屏</PresentationFormat>
  <Paragraphs>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汇迪 邱</dc:creator>
  <cp:lastModifiedBy>汇迪 邱</cp:lastModifiedBy>
  <cp:revision>17</cp:revision>
  <dcterms:created xsi:type="dcterms:W3CDTF">2024-07-11T04:15:41Z</dcterms:created>
  <dcterms:modified xsi:type="dcterms:W3CDTF">2024-07-11T05:38:16Z</dcterms:modified>
</cp:coreProperties>
</file>

<file path=docProps/thumbnail.jpeg>
</file>